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0"/>
    <p:restoredTop sz="93267"/>
  </p:normalViewPr>
  <p:slideViewPr>
    <p:cSldViewPr snapToGrid="0">
      <p:cViewPr varScale="1">
        <p:scale>
          <a:sx n="113" d="100"/>
          <a:sy n="113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BA702-4A2B-752A-E9F6-88E15F2B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98DA32A-6554-ACED-0A25-5873565BA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5D312C-6982-CB9C-82C4-1E7162A0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0EAF27-69B0-D622-E591-06AEBB49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3C8731-6DC0-B114-ED78-4CFE07A0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93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CEDC1-DA85-44F7-1614-FB131AE7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6FC25B-09E4-0FA2-C5BE-587BF5A90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59D4FC-63CC-63F5-E2AC-FA7B18DAF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8905CE-F313-E311-DCB7-3260016B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574D7F-F682-F2B8-8484-B839844E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99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3413DE5-C3A2-9F65-C22D-69ED0A518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A93DDB6-F262-8AFC-69EE-D582BE072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706EC0-A57D-230E-1A2E-89A10459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5D4372-8F1D-0A7E-92B5-B02E624B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A1D88B-F145-E8F8-F7CD-54475C98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09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48D96-790A-5B03-D0BD-137E7167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13EA0D-2842-83F2-B3B1-6D242A7D5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C0AD7C-19BC-FC35-9ED1-F63FAB0E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FA9B61-ACEF-3039-91F3-12522E06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D00EF0-9BE4-7AEE-7A76-2A879BF7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42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D827F-8364-BFFA-E7FF-9248ED75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4D47C5-763C-538B-2C83-331291D6F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0DC2CE-5524-E08B-AB5C-ADE58F4D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178CCE-CD12-86C9-E34B-38F62E16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CA5385-DB0F-8C79-EA5D-3A755C59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06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E7B80B-910F-AA3C-47E2-F7DEE8DE6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32DD89-345F-BED6-1DC9-8E3BD4F55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3F0636-2E78-9057-9AE3-5369A0B9C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8026C1-7DFD-591B-07C1-D6875AD9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C2CEB8-39FB-DD8C-4294-89B0A9E4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4C0F3A-5B53-952D-8A1D-DB7DD4CF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27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780444-5057-7135-1796-2F36289BF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ACF2E5-6479-C9DB-EDAA-E0670AF6B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FFF5E6-49F8-A2FD-7C21-1AE7A6195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77E8358-0A3F-923A-72F3-5A1368071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E60923F-459F-F554-4052-2EBA0C0C7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B8FE982-9465-E7FB-AD39-5733B9531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5433772-6B9A-24B4-1716-2BBCD2BD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579F74F-9249-AA1D-FCED-42E27CC8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51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4488D-D05A-C4C0-728D-55F8C2F7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B522F6B-A9CD-769A-4A99-7E2B9761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03833C-A587-FF3B-E8CB-659D960D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9B6E6E-AF77-00BF-273D-7808BBA8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34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8EA5A6D-F68F-88D1-8DF4-5AD3892C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0E39138-BD38-CFB3-E6C9-95FB06BC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71DF74-0C09-9AB3-1336-F52BBD7B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7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8216D9-8A31-32EF-9727-E9D0F6F8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511088-1367-B545-4584-9F9E1A398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108E20-ED64-0D77-9520-F70177988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AA0692-130C-52A4-D165-F34AEF51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8CB357-0139-6A88-AA33-E71C4E44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ED69E0-5F4A-86DA-F79F-AB609D83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74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AEBCB-D14D-D3AA-21D8-A673B1F4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F6E4DC8-1F4D-372A-03A6-C14605E3A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45DEA6-B255-E771-8463-C90EA0F3E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3DA7DC-F3B4-1B19-9EB4-F77BD989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033A-36E9-EFAC-3237-D56024C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72F4264-2DF4-A356-F64D-94F1F10A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37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4D399F9-79D0-7C1C-225D-95A3C868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0F1B40-23A5-A7F2-BA4A-A99008CF3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7EF7B7-D657-AE4B-3E2A-81CD73241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D680-C4E5-8F49-95F2-A9A8D18E111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987344-8920-563E-091C-330CB4254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81CB95-C9C9-4E6B-F7A9-16FC3DE8D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4D72F-868F-974A-A44B-759099AF7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08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o 3">
            <a:extLst>
              <a:ext uri="{FF2B5EF4-FFF2-40B4-BE49-F238E27FC236}">
                <a16:creationId xmlns:a16="http://schemas.microsoft.com/office/drawing/2014/main" id="{E7F15488-4FFE-2801-151A-8A14DD805F58}"/>
              </a:ext>
            </a:extLst>
          </p:cNvPr>
          <p:cNvSpPr/>
          <p:nvPr/>
        </p:nvSpPr>
        <p:spPr>
          <a:xfrm>
            <a:off x="-2522124" y="1226598"/>
            <a:ext cx="6295092" cy="260068"/>
          </a:xfrm>
          <a:prstGeom prst="arc">
            <a:avLst>
              <a:gd name="adj1" fmla="val 16200000"/>
              <a:gd name="adj2" fmla="val 21597511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02AFF97-BC28-1EF6-C901-9E8AD3BCBF02}"/>
              </a:ext>
            </a:extLst>
          </p:cNvPr>
          <p:cNvSpPr/>
          <p:nvPr/>
        </p:nvSpPr>
        <p:spPr>
          <a:xfrm>
            <a:off x="625422" y="5631402"/>
            <a:ext cx="4852661" cy="915341"/>
          </a:xfrm>
          <a:prstGeom prst="round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1600" b="1" dirty="0">
                <a:solidFill>
                  <a:schemeClr val="tx1"/>
                </a:solidFill>
                <a:cs typeface="Poppins" pitchFamily="2" charset="77"/>
              </a:rPr>
              <a:t>Prezzi da concordare in base alla durata del servizio e alla distanza.</a:t>
            </a: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solidFill>
                <a:schemeClr val="tx1"/>
              </a:solidFill>
              <a:cs typeface="Poppins" pitchFamily="2" charset="77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C0D3F8-AEBA-91AE-2D71-26A18CBFF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149" y="103137"/>
            <a:ext cx="812937" cy="81293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6B89459-FB02-2CD6-00CF-196E32586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159" y="215854"/>
            <a:ext cx="1882635" cy="52606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0031BF0-E68A-6D56-00B6-6D70F13911B4}"/>
              </a:ext>
            </a:extLst>
          </p:cNvPr>
          <p:cNvSpPr/>
          <p:nvPr/>
        </p:nvSpPr>
        <p:spPr>
          <a:xfrm>
            <a:off x="0" y="0"/>
            <a:ext cx="329509" cy="6858000"/>
          </a:xfrm>
          <a:prstGeom prst="rect">
            <a:avLst/>
          </a:prstGeom>
          <a:solidFill>
            <a:srgbClr val="F08B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DEE1D3D-A144-2170-0C5D-58E9B12AA42A}"/>
              </a:ext>
            </a:extLst>
          </p:cNvPr>
          <p:cNvSpPr txBox="1">
            <a:spLocks/>
          </p:cNvSpPr>
          <p:nvPr/>
        </p:nvSpPr>
        <p:spPr>
          <a:xfrm>
            <a:off x="544723" y="320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latin typeface="Poppins" pitchFamily="2" charset="77"/>
                <a:cs typeface="Poppins" pitchFamily="2" charset="77"/>
              </a:rPr>
              <a:t>AGGIUDICATO!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DC509EB-3C0B-4AE7-4AAD-508F8463B154}"/>
              </a:ext>
            </a:extLst>
          </p:cNvPr>
          <p:cNvSpPr txBox="1"/>
          <p:nvPr/>
        </p:nvSpPr>
        <p:spPr>
          <a:xfrm>
            <a:off x="600859" y="1643446"/>
            <a:ext cx="510121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Chi offre di più? AGGIUDICATO!!!</a:t>
            </a:r>
          </a:p>
          <a:p>
            <a:pPr algn="just"/>
            <a:r>
              <a:rPr lang="it-IT" sz="2400" dirty="0"/>
              <a:t>Un’asta di beneficenza di piena regola...tra offerte e colpi di martello. Armatevi di cartello numerico, potrete sfidare tutti i presenti, sarà come lo avete sempre visto nei film. </a:t>
            </a:r>
          </a:p>
          <a:p>
            <a:pPr algn="just"/>
            <a:r>
              <a:rPr lang="it-IT" sz="2400" dirty="0"/>
              <a:t>Volete fare veri affari? Allora non potete mancare! </a:t>
            </a:r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</p:txBody>
      </p:sp>
      <p:pic>
        <p:nvPicPr>
          <p:cNvPr id="17" name="Immagine 16" descr="Immagine che contiene Fast food, interno, Spuntino, muro&#10;&#10;Descrizione generata automaticamente">
            <a:extLst>
              <a:ext uri="{FF2B5EF4-FFF2-40B4-BE49-F238E27FC236}">
                <a16:creationId xmlns:a16="http://schemas.microsoft.com/office/drawing/2014/main" id="{F9FF6BC5-658F-12D8-C9F7-A43236F6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223" y="1643446"/>
            <a:ext cx="3486863" cy="2306694"/>
          </a:xfrm>
          <a:prstGeom prst="roundRect">
            <a:avLst/>
          </a:prstGeom>
        </p:spPr>
      </p:pic>
      <p:pic>
        <p:nvPicPr>
          <p:cNvPr id="19" name="Immagine 18" descr="Immagine che contiene vestiti, persona, uomo, pubblico&#10;&#10;Descrizione generata automaticamente">
            <a:extLst>
              <a:ext uri="{FF2B5EF4-FFF2-40B4-BE49-F238E27FC236}">
                <a16:creationId xmlns:a16="http://schemas.microsoft.com/office/drawing/2014/main" id="{93C4894C-1287-0A17-F628-557D6996D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159" y="3067490"/>
            <a:ext cx="2057400" cy="1765300"/>
          </a:xfrm>
          <a:prstGeom prst="roundRect">
            <a:avLst/>
          </a:prstGeom>
        </p:spPr>
      </p:pic>
      <p:pic>
        <p:nvPicPr>
          <p:cNvPr id="21" name="Immagine 20" descr="Immagine che contiene Viso umano, persona, uomo, pubblico&#10;&#10;Descrizione generata automaticamente">
            <a:extLst>
              <a:ext uri="{FF2B5EF4-FFF2-40B4-BE49-F238E27FC236}">
                <a16:creationId xmlns:a16="http://schemas.microsoft.com/office/drawing/2014/main" id="{5C15B4A3-73BC-9821-1F52-61F87BF23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932" y="4090269"/>
            <a:ext cx="3238569" cy="1960569"/>
          </a:xfrm>
          <a:prstGeom prst="round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849CA24-2E89-5ED4-FBF3-D352CE986D5B}"/>
              </a:ext>
            </a:extLst>
          </p:cNvPr>
          <p:cNvSpPr txBox="1"/>
          <p:nvPr/>
        </p:nvSpPr>
        <p:spPr>
          <a:xfrm>
            <a:off x="9300139" y="6115856"/>
            <a:ext cx="261065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100" dirty="0">
                <a:ea typeface="Tahoma" panose="020B0604030504040204" pitchFamily="34" charset="0"/>
                <a:cs typeface="Tahoma" panose="020B0604030504040204" pitchFamily="34" charset="0"/>
              </a:rPr>
              <a:t>Tag: asta, numeri, rilanci, sfida, sfidare, affare, affari.</a:t>
            </a:r>
          </a:p>
        </p:txBody>
      </p:sp>
    </p:spTree>
    <p:extLst>
      <p:ext uri="{BB962C8B-B14F-4D97-AF65-F5344CB8AC3E}">
        <p14:creationId xmlns:p14="http://schemas.microsoft.com/office/powerpoint/2010/main" val="350297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82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Poppins</vt:lpstr>
      <vt:lpstr>Tahoma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3350</dc:creator>
  <cp:lastModifiedBy>Matteo Artusa</cp:lastModifiedBy>
  <cp:revision>1</cp:revision>
  <dcterms:created xsi:type="dcterms:W3CDTF">2023-06-07T07:56:52Z</dcterms:created>
  <dcterms:modified xsi:type="dcterms:W3CDTF">2024-09-30T13:49:23Z</dcterms:modified>
</cp:coreProperties>
</file>